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ppt/revisionInfo.xml" ContentType="application/vnd.ms-powerpoint.revisioninfo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54E40D-D54B-4B04-9DD1-AABA08D9D223}" v="24" dt="2020-11-23T15:58:35.7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281"/>
  </p:normalViewPr>
  <p:slideViewPr>
    <p:cSldViewPr snapToGrid="0" snapToObjects="1">
      <p:cViewPr varScale="1">
        <p:scale>
          <a:sx n="121" d="100"/>
          <a:sy n="121" d="100"/>
        </p:scale>
        <p:origin x="200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00925-8E5D-5B46-8276-1C6A2DD4C8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DBB4E1-6509-834C-A4E9-FE737A601F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3D1F22-1EC8-5642-BD62-958DF4150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4EC66-CB29-B842-A1A9-45DC9AF28E55}" type="datetimeFigureOut">
              <a:rPr lang="en-US" smtClean="0"/>
              <a:t>11/25/20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157878-242D-BC41-BE5D-E0027581D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4DB2E9-6404-C846-AC07-B8A4AE672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18529-23C2-6C46-9BBB-C7D2334D59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476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1A452-2375-7E46-80C5-DD33F0159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32D620-6672-AB45-8227-A844053E62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19EEB-9CC7-D446-BFE5-4F9F659C7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4EC66-CB29-B842-A1A9-45DC9AF28E55}" type="datetimeFigureOut">
              <a:rPr lang="en-US" smtClean="0"/>
              <a:t>11/25/20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5016D1-0BA5-014B-90AD-5C45C173C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93F2A-78A6-E948-9574-FBB21AE49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18529-23C2-6C46-9BBB-C7D2334D59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854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8CE4A9-CBCF-5B4F-A615-79C717A0C0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4EB7C1-EDD6-F04E-A0FD-F61174972F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CB9A6B-8AAF-064C-A228-8C6E605E2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4EC66-CB29-B842-A1A9-45DC9AF28E55}" type="datetimeFigureOut">
              <a:rPr lang="en-US" smtClean="0"/>
              <a:t>11/25/20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7A2756-7754-A24B-9D4C-45111C588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5184BA-D643-3949-A4F1-628EC7EE3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18529-23C2-6C46-9BBB-C7D2334D59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268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C2CF2-FD5A-5F4A-8328-184310BA1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60925E-C114-4840-B224-CAE3D9FB02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626098-084A-DE42-BE59-FFE731E24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4EC66-CB29-B842-A1A9-45DC9AF28E55}" type="datetimeFigureOut">
              <a:rPr lang="en-US" smtClean="0"/>
              <a:t>11/25/20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58A041-B76E-7E44-AF43-1D7EA9C86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5D309C-1F2D-3B43-99BB-44F5FA4AA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18529-23C2-6C46-9BBB-C7D2334D59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829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E59D0-7403-1748-93E5-61B81C93A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695BC0-7A5E-3944-951C-CCA53A8E8E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DEB1B0-A2DD-484B-8650-12FB3679B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4EC66-CB29-B842-A1A9-45DC9AF28E55}" type="datetimeFigureOut">
              <a:rPr lang="en-US" smtClean="0"/>
              <a:t>11/25/20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59F6D8-80D0-3A41-8AB3-482ECE9FD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F09A18-8BA4-B54F-8C83-BD47C76A6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18529-23C2-6C46-9BBB-C7D2334D59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045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42B84-2E7E-A147-8753-66290756C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BD3E5A-C0B4-A34B-BF85-7987DADF46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CD90CE-47C9-DA49-B8C0-B65051B805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E60EF4-C2E1-2644-8CC9-CE9441003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4EC66-CB29-B842-A1A9-45DC9AF28E55}" type="datetimeFigureOut">
              <a:rPr lang="en-US" smtClean="0"/>
              <a:t>11/25/20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2C5671-72B4-914E-86D1-EC5080589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4CB73E-93F6-154B-A468-45BA3A464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18529-23C2-6C46-9BBB-C7D2334D59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236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84AA6-831E-DE4E-BF2B-FECEA1411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E3C4E5-D38B-AC4D-A848-1249C3DABC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6E470E-DF90-4F48-ACDB-ECEC115C97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0983C9-36B5-C543-BB66-233A853C5D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AB612E-94A0-A840-9B60-0F852789BB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F08C44-FBD7-7848-9F82-C6E1355B3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4EC66-CB29-B842-A1A9-45DC9AF28E55}" type="datetimeFigureOut">
              <a:rPr lang="en-US" smtClean="0"/>
              <a:t>11/25/20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105B12-B015-034F-B599-CF015017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2AA442-326E-4A46-B84B-3B5BF9657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18529-23C2-6C46-9BBB-C7D2334D59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620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B4553-9DAF-884F-A938-AE1375524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BA518C-3606-9644-B61A-C9D018499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4EC66-CB29-B842-A1A9-45DC9AF28E55}" type="datetimeFigureOut">
              <a:rPr lang="en-US" smtClean="0"/>
              <a:t>11/25/20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F4C849-B0FA-3943-82F0-B2C6BBA56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AE28AB-DF8F-EC4C-9F73-47383713A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18529-23C2-6C46-9BBB-C7D2334D59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351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DF0910-9C46-D041-8546-F31456110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4EC66-CB29-B842-A1A9-45DC9AF28E55}" type="datetimeFigureOut">
              <a:rPr lang="en-US" smtClean="0"/>
              <a:t>11/25/20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0C46A6-717C-E24B-BB50-F812C6486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0F3BA9-3DFF-854E-B8DD-3A7B80D93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18529-23C2-6C46-9BBB-C7D2334D59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055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37BDF-7DBA-A64F-B8DC-BD5F1AE60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D1AF2-6B82-0F49-9488-94735C8654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3DF97D-3EA3-2844-A671-D761F233BC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EA6964-E30C-A44D-A046-E0DFDEF36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4EC66-CB29-B842-A1A9-45DC9AF28E55}" type="datetimeFigureOut">
              <a:rPr lang="en-US" smtClean="0"/>
              <a:t>11/25/20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D5C740-E63E-5145-8891-B5DA0F1FD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2A5F0B-F0B8-F045-91F0-3429E925F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18529-23C2-6C46-9BBB-C7D2334D59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212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6845A-3DDC-CB41-AA57-7FC32406C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FCC5F2-1193-8A40-9984-669F44622C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F16A3C-A321-6E40-BDD0-EB989B1470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8ECD4E-288E-BD40-ADB7-5381CFEC0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4EC66-CB29-B842-A1A9-45DC9AF28E55}" type="datetimeFigureOut">
              <a:rPr lang="en-US" smtClean="0"/>
              <a:t>11/25/20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9F9FBA-B667-AD47-A756-218C590C9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208315-1FCF-7841-8DAA-BEB6026B3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18529-23C2-6C46-9BBB-C7D2334D59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317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A1F313-F6F7-4541-B4EC-DB8D5981B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218188-09E4-8F41-A953-A6B789D8E9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3B5D6-6F55-DB47-931E-0F2E742839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4EC66-CB29-B842-A1A9-45DC9AF28E55}" type="datetimeFigureOut">
              <a:rPr lang="en-US" smtClean="0"/>
              <a:t>11/25/20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D5A5B9-1448-AA44-B5EC-293E7211FD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CB3CE-0B7A-8141-8AAD-A41C3CA76A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18529-23C2-6C46-9BBB-C7D2334D59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734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DE3917E-E045-144C-AFC7-1DCB5CDA5E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17" t="35725" r="7006" b="47546"/>
          <a:stretch/>
        </p:blipFill>
        <p:spPr>
          <a:xfrm>
            <a:off x="2902889" y="1689287"/>
            <a:ext cx="6386216" cy="77604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7AC14CF-484C-5D41-85E2-69678747B590}"/>
              </a:ext>
            </a:extLst>
          </p:cNvPr>
          <p:cNvSpPr txBox="1"/>
          <p:nvPr/>
        </p:nvSpPr>
        <p:spPr>
          <a:xfrm>
            <a:off x="219632" y="2444315"/>
            <a:ext cx="11752729" cy="46474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FoundrySterling-Book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FoundrySterling-Book" pitchFamily="2" charset="0"/>
              </a:rPr>
              <a:t>This session is being recorded and will be available for students to view on-demand. The recording will be stored in the Panopto cloud and will be accessible using your SSO via Canvas/</a:t>
            </a:r>
            <a:r>
              <a:rPr lang="en-GB" sz="2000" dirty="0" err="1">
                <a:latin typeface="FoundrySterling-Book" pitchFamily="2" charset="0"/>
              </a:rPr>
              <a:t>WebLearn</a:t>
            </a:r>
            <a:r>
              <a:rPr lang="en-GB" sz="2000" dirty="0">
                <a:latin typeface="FoundrySterling-Book" pitchFamily="2" charset="0"/>
              </a:rPr>
              <a:t> (delete as appropriate). Access to this recording is restricted to students in this year group and registered on this course.</a:t>
            </a:r>
          </a:p>
          <a:p>
            <a:endParaRPr lang="en-GB" sz="2000" dirty="0">
              <a:latin typeface="FoundrySterling-Book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FoundrySterling-Book" pitchFamily="2" charset="0"/>
              </a:rPr>
              <a:t>Please be aware that all screen activity, including any active webcams/mics that are visible and/or audible, may be recorded.</a:t>
            </a:r>
            <a:br>
              <a:rPr lang="en-GB" sz="2000" dirty="0">
                <a:latin typeface="FoundrySterling-Book" pitchFamily="2" charset="0"/>
              </a:rPr>
            </a:br>
            <a:endParaRPr lang="en-GB" sz="2000" dirty="0">
              <a:latin typeface="FoundrySterling-Book" pitchFamily="2" charset="0"/>
            </a:endParaRPr>
          </a:p>
          <a:p>
            <a:r>
              <a:rPr lang="en-GB" sz="2000" dirty="0">
                <a:latin typeface="FoundrySterling-Book" pitchFamily="2" charset="0"/>
              </a:rPr>
              <a:t>For more information about lecture recording at the University, please consult the University’s Lecture Recording Policy.</a:t>
            </a:r>
          </a:p>
          <a:p>
            <a:endParaRPr lang="en-GB" sz="2000" dirty="0">
              <a:latin typeface="FoundrySterling-Book" pitchFamily="2" charset="0"/>
            </a:endParaRPr>
          </a:p>
          <a:p>
            <a:r>
              <a:rPr lang="en-GB" sz="2000" dirty="0">
                <a:latin typeface="FoundrySterling-Book"/>
              </a:rPr>
              <a:t>If you have any questions or concerns, please email </a:t>
            </a:r>
            <a:r>
              <a:rPr lang="en-GB" sz="2000" b="1" dirty="0">
                <a:latin typeface="FoundrySterling-Book"/>
              </a:rPr>
              <a:t>replay@it.ox.ac.uk</a:t>
            </a:r>
            <a:br>
              <a:rPr lang="en-GB" dirty="0"/>
            </a:br>
            <a:endParaRPr lang="en-GB" dirty="0">
              <a:latin typeface="FoundrySterling-Book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FoundrySterling-Book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8D9D16-23F2-F941-B1D3-2B6E910FAEC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37520" y="183846"/>
            <a:ext cx="3185575" cy="1155095"/>
          </a:xfrm>
          <a:prstGeom prst="rect">
            <a:avLst/>
          </a:prstGeom>
        </p:spPr>
      </p:pic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9630378C-7DC3-F64A-9BA0-3AA0DB9471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175" r="42525" b="67073"/>
          <a:stretch/>
        </p:blipFill>
        <p:spPr>
          <a:xfrm>
            <a:off x="1" y="1"/>
            <a:ext cx="4645742" cy="1510616"/>
          </a:xfrm>
        </p:spPr>
      </p:pic>
    </p:spTree>
    <p:extLst>
      <p:ext uri="{BB962C8B-B14F-4D97-AF65-F5344CB8AC3E}">
        <p14:creationId xmlns:p14="http://schemas.microsoft.com/office/powerpoint/2010/main" val="435473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5D072D22B82F4AB213FFBF636EE972" ma:contentTypeVersion="12" ma:contentTypeDescription="Create a new document." ma:contentTypeScope="" ma:versionID="37b5369bcbf277868b8085255b9d041f">
  <xsd:schema xmlns:xsd="http://www.w3.org/2001/XMLSchema" xmlns:xs="http://www.w3.org/2001/XMLSchema" xmlns:p="http://schemas.microsoft.com/office/2006/metadata/properties" xmlns:ns2="184c7edd-560d-4080-8396-35929ab3dc63" xmlns:ns3="f0563f5e-1d42-41cd-9996-f4eada22fe8f" targetNamespace="http://schemas.microsoft.com/office/2006/metadata/properties" ma:root="true" ma:fieldsID="c70c6ed90bfac2f15df6f9eec82ea96a" ns2:_="" ns3:_="">
    <xsd:import namespace="184c7edd-560d-4080-8396-35929ab3dc63"/>
    <xsd:import namespace="f0563f5e-1d42-41cd-9996-f4eada22fe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4c7edd-560d-4080-8396-35929ab3dc6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563f5e-1d42-41cd-9996-f4eada22fe8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2D0B1E2-CE52-49F8-A6B1-443687D05E4E}"/>
</file>

<file path=customXml/itemProps2.xml><?xml version="1.0" encoding="utf-8"?>
<ds:datastoreItem xmlns:ds="http://schemas.openxmlformats.org/officeDocument/2006/customXml" ds:itemID="{2D7C4C94-F2D6-4AFB-8FA3-93602BFAC5B4}"/>
</file>

<file path=customXml/itemProps3.xml><?xml version="1.0" encoding="utf-8"?>
<ds:datastoreItem xmlns:ds="http://schemas.openxmlformats.org/officeDocument/2006/customXml" ds:itemID="{7870BAD7-9596-4B65-B74D-F3EB256DBDE7}"/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123</Words>
  <Application>Microsoft Macintosh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FoundrySterling-Book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Carrasco</dc:creator>
  <cp:lastModifiedBy>Andrew Carrasco</cp:lastModifiedBy>
  <cp:revision>8</cp:revision>
  <dcterms:created xsi:type="dcterms:W3CDTF">2020-11-23T15:52:45Z</dcterms:created>
  <dcterms:modified xsi:type="dcterms:W3CDTF">2020-11-25T09:53:56Z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0x010100FE5D072D22B82F4AB213FFBF636EE972</vt:lpwstr>
  </property>
</Properties>
</file>